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58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945D79-96AA-4157-9CF8-92E91A48240B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FFC25-07FF-4D8E-A31B-1D508DBFD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78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926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136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656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77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FFF39D"/>
                </a:solidFill>
              </a:rPr>
              <a:pPr/>
              <a:t>9/25/2017</a:t>
            </a:fld>
            <a:endParaRPr lang="en-US">
              <a:solidFill>
                <a:srgbClr val="FFF39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>
              <a:solidFill>
                <a:srgbClr val="FFF39D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32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88269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0420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901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844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38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345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595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74675" y="-76200"/>
            <a:ext cx="8001000" cy="1216025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smtClean="0"/>
              <a:t>801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smtClean="0"/>
              <a:t>(</a:t>
            </a:r>
            <a:r>
              <a:rPr lang="en-US" sz="3600" smtClean="0"/>
              <a:t>Pd.9; </a:t>
            </a:r>
            <a:r>
              <a:rPr lang="en-US" sz="3600" smtClean="0"/>
              <a:t>room </a:t>
            </a:r>
            <a:r>
              <a:rPr lang="en-US" sz="3600" smtClean="0"/>
              <a:t>210</a:t>
            </a:r>
            <a:r>
              <a:rPr lang="en-US" sz="3600" smtClean="0"/>
              <a:t>)</a:t>
            </a:r>
            <a:endParaRPr lang="en-US" sz="3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057400" y="1219200"/>
            <a:ext cx="7129462" cy="426720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 smtClean="0"/>
              <a:t>COPY the following lesson into your notebook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 smtClean="0"/>
              <a:t>COMPLETE  all the work IN YOUR NOTEBOOK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 smtClean="0"/>
              <a:t>This work will be checked on THURSDAY!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 smtClean="0"/>
              <a:t>EXAMEN: CAPITULO 1 will be TOMORROW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 smtClean="0"/>
              <a:t>**</a:t>
            </a:r>
            <a:r>
              <a:rPr lang="en-US" sz="2800" i="1" dirty="0" smtClean="0"/>
              <a:t>If I get a bad report from the substitute teacher, there will be consequences**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98131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" y="0"/>
            <a:ext cx="9058275" cy="884238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6B: </a:t>
            </a:r>
            <a:r>
              <a:rPr lang="en-US" sz="2800" dirty="0" err="1" smtClean="0">
                <a:solidFill>
                  <a:schemeClr val="tx1"/>
                </a:solidFill>
              </a:rPr>
              <a:t>Repaso</a:t>
            </a:r>
            <a:r>
              <a:rPr lang="en-US" sz="2800" dirty="0" smtClean="0">
                <a:solidFill>
                  <a:schemeClr val="tx1"/>
                </a:solidFill>
              </a:rPr>
              <a:t> para la </a:t>
            </a:r>
            <a:r>
              <a:rPr lang="en-US" sz="2800" dirty="0" err="1" smtClean="0">
                <a:solidFill>
                  <a:schemeClr val="tx1"/>
                </a:solidFill>
              </a:rPr>
              <a:t>prueba</a:t>
            </a:r>
            <a:r>
              <a:rPr lang="en-US" sz="2800" b="1" dirty="0">
                <a:solidFill>
                  <a:srgbClr val="7030A0"/>
                </a:solidFill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</a:rPr>
              <a:t>     </a:t>
            </a:r>
            <a:r>
              <a:rPr lang="en-US" b="1" dirty="0" smtClean="0">
                <a:solidFill>
                  <a:srgbClr val="7030A0"/>
                </a:solidFill>
              </a:rPr>
              <a:t>26/09/17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s-ES_tradnl" sz="2200" i="1" dirty="0">
                <a:solidFill>
                  <a:srgbClr val="00B050"/>
                </a:solidFill>
              </a:rPr>
              <a:t>L.O.: to </a:t>
            </a:r>
            <a:r>
              <a:rPr lang="es-ES_tradnl" sz="2200" i="1" dirty="0" err="1">
                <a:solidFill>
                  <a:srgbClr val="00B050"/>
                </a:solidFill>
              </a:rPr>
              <a:t>recall</a:t>
            </a:r>
            <a:r>
              <a:rPr lang="es-ES_tradnl" sz="2200" i="1" dirty="0">
                <a:solidFill>
                  <a:srgbClr val="00B050"/>
                </a:solidFill>
              </a:rPr>
              <a:t> </a:t>
            </a:r>
            <a:r>
              <a:rPr lang="es-ES_tradnl" sz="2200" i="1" dirty="0" err="1">
                <a:solidFill>
                  <a:srgbClr val="00B050"/>
                </a:solidFill>
              </a:rPr>
              <a:t>the</a:t>
            </a:r>
            <a:r>
              <a:rPr lang="es-ES_tradnl" sz="2200" i="1" dirty="0">
                <a:solidFill>
                  <a:srgbClr val="00B050"/>
                </a:solidFill>
              </a:rPr>
              <a:t> </a:t>
            </a:r>
            <a:r>
              <a:rPr lang="es-ES_tradnl" sz="2200" i="1" dirty="0" err="1">
                <a:solidFill>
                  <a:srgbClr val="00B050"/>
                </a:solidFill>
              </a:rPr>
              <a:t>topics</a:t>
            </a:r>
            <a:r>
              <a:rPr lang="es-ES_tradnl" sz="2200" i="1" dirty="0">
                <a:solidFill>
                  <a:srgbClr val="00B050"/>
                </a:solidFill>
              </a:rPr>
              <a:t> </a:t>
            </a:r>
            <a:r>
              <a:rPr lang="es-ES_tradnl" sz="2200" i="1" dirty="0" err="1">
                <a:solidFill>
                  <a:srgbClr val="00B050"/>
                </a:solidFill>
              </a:rPr>
              <a:t>covered</a:t>
            </a:r>
            <a:r>
              <a:rPr lang="es-ES_tradnl" sz="2200" i="1" dirty="0">
                <a:solidFill>
                  <a:srgbClr val="00B050"/>
                </a:solidFill>
              </a:rPr>
              <a:t> </a:t>
            </a:r>
            <a:r>
              <a:rPr lang="es-ES_tradnl" sz="2200" i="1" dirty="0" err="1">
                <a:solidFill>
                  <a:srgbClr val="00B050"/>
                </a:solidFill>
              </a:rPr>
              <a:t>last</a:t>
            </a:r>
            <a:r>
              <a:rPr lang="es-ES_tradnl" sz="2200" i="1" dirty="0">
                <a:solidFill>
                  <a:srgbClr val="00B050"/>
                </a:solidFill>
              </a:rPr>
              <a:t> </a:t>
            </a:r>
            <a:r>
              <a:rPr lang="es-ES_tradnl" sz="2200" i="1" dirty="0" err="1" smtClean="0">
                <a:solidFill>
                  <a:srgbClr val="00B050"/>
                </a:solidFill>
              </a:rPr>
              <a:t>year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399" y="1143000"/>
            <a:ext cx="3773937" cy="4873752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pPr marL="457200" indent="-457200">
              <a:buAutoNum type="alphaUcPeriod"/>
            </a:pPr>
            <a:r>
              <a:rPr lang="en-US" dirty="0" err="1" smtClean="0"/>
              <a:t>Identifica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paises</a:t>
            </a:r>
            <a:endParaRPr lang="en-US" dirty="0" smtClean="0"/>
          </a:p>
          <a:p>
            <a:pPr marL="457200" indent="-457200">
              <a:buAutoNum type="alphaUcPeriod"/>
            </a:pP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hablan</a:t>
            </a:r>
            <a:r>
              <a:rPr lang="en-US" dirty="0" smtClean="0"/>
              <a:t> </a:t>
            </a:r>
            <a:r>
              <a:rPr lang="en-US" dirty="0" err="1" smtClean="0"/>
              <a:t>espanol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…</a:t>
            </a:r>
          </a:p>
          <a:p>
            <a:pPr marL="0" indent="0">
              <a:buNone/>
            </a:pPr>
            <a:r>
              <a:rPr lang="en-US" dirty="0" smtClean="0"/>
              <a:t>Africa: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Europa:</a:t>
            </a:r>
            <a:endParaRPr lang="en-US" dirty="0"/>
          </a:p>
        </p:txBody>
      </p:sp>
      <p:pic>
        <p:nvPicPr>
          <p:cNvPr id="1026" name="Picture 2" descr="Image result for blank map of americ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337" y="914400"/>
            <a:ext cx="5217664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6934200" y="2057400"/>
            <a:ext cx="9144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781421" y="2321642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926337" y="2590800"/>
            <a:ext cx="2017263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57600" y="3701534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2.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867400" y="5562600"/>
            <a:ext cx="7620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637964" y="626006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3.</a:t>
            </a:r>
          </a:p>
        </p:txBody>
      </p:sp>
      <p:cxnSp>
        <p:nvCxnSpPr>
          <p:cNvPr id="14" name="Straight Arrow Connector 13"/>
          <p:cNvCxnSpPr>
            <a:endCxn id="16" idx="2"/>
          </p:cNvCxnSpPr>
          <p:nvPr/>
        </p:nvCxnSpPr>
        <p:spPr>
          <a:xfrm flipV="1">
            <a:off x="5438206" y="1436132"/>
            <a:ext cx="1305912" cy="6974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53200" y="106680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4.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571164" y="3276600"/>
            <a:ext cx="1571462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50374" y="435506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5.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7391400" y="4724400"/>
            <a:ext cx="771857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163257" y="5149334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6.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4632210" y="2286000"/>
            <a:ext cx="883692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343400" y="214526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7.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3886200" y="1359932"/>
            <a:ext cx="2095082" cy="3164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637964" y="2209800"/>
            <a:ext cx="5342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Straight Arrow Connector 1023"/>
          <p:cNvCxnSpPr/>
          <p:nvPr/>
        </p:nvCxnSpPr>
        <p:spPr>
          <a:xfrm>
            <a:off x="7086600" y="2819400"/>
            <a:ext cx="690728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019800" y="206906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8.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581400" y="114300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9.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772400" y="3581400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10.</a:t>
            </a:r>
          </a:p>
        </p:txBody>
      </p:sp>
      <p:cxnSp>
        <p:nvCxnSpPr>
          <p:cNvPr id="1027" name="Straight Arrow Connector 1026"/>
          <p:cNvCxnSpPr/>
          <p:nvPr/>
        </p:nvCxnSpPr>
        <p:spPr>
          <a:xfrm flipV="1">
            <a:off x="6629400" y="1676400"/>
            <a:ext cx="914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543800" y="1535668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15.</a:t>
            </a:r>
          </a:p>
        </p:txBody>
      </p:sp>
      <p:cxnSp>
        <p:nvCxnSpPr>
          <p:cNvPr id="1030" name="Straight Arrow Connector 1029"/>
          <p:cNvCxnSpPr/>
          <p:nvPr/>
        </p:nvCxnSpPr>
        <p:spPr>
          <a:xfrm>
            <a:off x="7086600" y="5562600"/>
            <a:ext cx="678426" cy="8704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391400" y="6324600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11.</a:t>
            </a:r>
          </a:p>
        </p:txBody>
      </p:sp>
      <p:cxnSp>
        <p:nvCxnSpPr>
          <p:cNvPr id="1033" name="Straight Arrow Connector 1032"/>
          <p:cNvCxnSpPr/>
          <p:nvPr/>
        </p:nvCxnSpPr>
        <p:spPr>
          <a:xfrm flipH="1">
            <a:off x="6019800" y="3886200"/>
            <a:ext cx="381836" cy="2169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638800" y="3950732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12.</a:t>
            </a:r>
          </a:p>
        </p:txBody>
      </p:sp>
      <p:cxnSp>
        <p:nvCxnSpPr>
          <p:cNvPr id="1035" name="Straight Arrow Connector 1034"/>
          <p:cNvCxnSpPr/>
          <p:nvPr/>
        </p:nvCxnSpPr>
        <p:spPr>
          <a:xfrm flipH="1">
            <a:off x="4191000" y="2506308"/>
            <a:ext cx="1637882" cy="4654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810000" y="2752885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13.</a:t>
            </a:r>
          </a:p>
        </p:txBody>
      </p:sp>
      <p:cxnSp>
        <p:nvCxnSpPr>
          <p:cNvPr id="1039" name="Straight Arrow Connector 1038"/>
          <p:cNvCxnSpPr/>
          <p:nvPr/>
        </p:nvCxnSpPr>
        <p:spPr>
          <a:xfrm flipH="1">
            <a:off x="5867400" y="4135398"/>
            <a:ext cx="1067636" cy="8938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410200" y="4812268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14.</a:t>
            </a:r>
          </a:p>
        </p:txBody>
      </p:sp>
      <p:cxnSp>
        <p:nvCxnSpPr>
          <p:cNvPr id="1041" name="Straight Arrow Connector 1040"/>
          <p:cNvCxnSpPr/>
          <p:nvPr/>
        </p:nvCxnSpPr>
        <p:spPr>
          <a:xfrm flipH="1">
            <a:off x="5515902" y="2971800"/>
            <a:ext cx="732498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180764" y="3135868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16.</a:t>
            </a:r>
          </a:p>
        </p:txBody>
      </p:sp>
      <p:cxnSp>
        <p:nvCxnSpPr>
          <p:cNvPr id="1044" name="Straight Arrow Connector 1043"/>
          <p:cNvCxnSpPr/>
          <p:nvPr/>
        </p:nvCxnSpPr>
        <p:spPr>
          <a:xfrm flipH="1">
            <a:off x="4067442" y="1720334"/>
            <a:ext cx="733158" cy="2608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733800" y="1828800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17.</a:t>
            </a:r>
          </a:p>
        </p:txBody>
      </p:sp>
      <p:cxnSp>
        <p:nvCxnSpPr>
          <p:cNvPr id="1046" name="Straight Arrow Connector 1045"/>
          <p:cNvCxnSpPr/>
          <p:nvPr/>
        </p:nvCxnSpPr>
        <p:spPr>
          <a:xfrm>
            <a:off x="7543800" y="5334000"/>
            <a:ext cx="228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7467600" y="5638800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18.</a:t>
            </a:r>
          </a:p>
        </p:txBody>
      </p:sp>
      <p:cxnSp>
        <p:nvCxnSpPr>
          <p:cNvPr id="1048" name="Straight Arrow Connector 1047"/>
          <p:cNvCxnSpPr/>
          <p:nvPr/>
        </p:nvCxnSpPr>
        <p:spPr>
          <a:xfrm flipH="1">
            <a:off x="3581400" y="2362200"/>
            <a:ext cx="2086242" cy="3693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200400" y="2514600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19.</a:t>
            </a:r>
          </a:p>
        </p:txBody>
      </p:sp>
    </p:spTree>
    <p:extLst>
      <p:ext uri="{BB962C8B-B14F-4D97-AF65-F5344CB8AC3E}">
        <p14:creationId xmlns:p14="http://schemas.microsoft.com/office/powerpoint/2010/main" val="2800036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222248"/>
            <a:ext cx="8077200" cy="5330952"/>
          </a:xfrm>
        </p:spPr>
        <p:txBody>
          <a:bodyPr>
            <a:normAutofit/>
          </a:bodyPr>
          <a:lstStyle/>
          <a:p>
            <a:r>
              <a:rPr lang="en-US" dirty="0" smtClean="0"/>
              <a:t>Copy and change to </a:t>
            </a:r>
            <a:r>
              <a:rPr lang="en-US" i="1" dirty="0" smtClean="0"/>
              <a:t>singular</a:t>
            </a:r>
            <a:r>
              <a:rPr lang="en-US" dirty="0" smtClean="0"/>
              <a:t> OR </a:t>
            </a:r>
            <a:r>
              <a:rPr lang="en-US" i="1" dirty="0" smtClean="0"/>
              <a:t>plural</a:t>
            </a:r>
          </a:p>
          <a:p>
            <a:pPr marL="0" indent="0">
              <a:buNone/>
            </a:pPr>
            <a:endParaRPr lang="en-US" i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un </a:t>
            </a:r>
            <a:r>
              <a:rPr lang="en-US" dirty="0" err="1" smtClean="0"/>
              <a:t>perro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y </a:t>
            </a:r>
            <a:r>
              <a:rPr lang="en-US" dirty="0" err="1" smtClean="0"/>
              <a:t>cariñoso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hermanos</a:t>
            </a:r>
            <a:r>
              <a:rPr lang="en-US" dirty="0" smtClean="0"/>
              <a:t> son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timidos</a:t>
            </a:r>
            <a:r>
              <a:rPr lang="en-US" dirty="0" smtClean="0"/>
              <a:t> </a:t>
            </a:r>
            <a:r>
              <a:rPr lang="en-US" dirty="0" err="1" smtClean="0"/>
              <a:t>pero</a:t>
            </a:r>
            <a:r>
              <a:rPr lang="en-US" dirty="0" smtClean="0"/>
              <a:t> </a:t>
            </a:r>
            <a:r>
              <a:rPr lang="en-US" dirty="0" err="1" smtClean="0"/>
              <a:t>simpaticos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naranja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Ud</a:t>
            </a:r>
            <a:r>
              <a:rPr lang="en-US" dirty="0" smtClean="0"/>
              <a:t>. es un </a:t>
            </a:r>
            <a:r>
              <a:rPr lang="en-US" dirty="0" err="1" smtClean="0"/>
              <a:t>alumno</a:t>
            </a:r>
            <a:r>
              <a:rPr lang="en-US" dirty="0" smtClean="0"/>
              <a:t> </a:t>
            </a:r>
            <a:r>
              <a:rPr lang="en-US" dirty="0" err="1" smtClean="0"/>
              <a:t>estudioso</a:t>
            </a:r>
            <a:r>
              <a:rPr lang="en-US" dirty="0" smtClean="0"/>
              <a:t> y </a:t>
            </a:r>
            <a:r>
              <a:rPr lang="en-US" dirty="0" err="1" smtClean="0"/>
              <a:t>bastante</a:t>
            </a:r>
            <a:r>
              <a:rPr lang="en-US" dirty="0" smtClean="0"/>
              <a:t> </a:t>
            </a:r>
            <a:r>
              <a:rPr lang="en-US" dirty="0" err="1" smtClean="0"/>
              <a:t>inteligente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tenemos</a:t>
            </a:r>
            <a:r>
              <a:rPr lang="en-US" dirty="0" smtClean="0"/>
              <a:t> </a:t>
            </a:r>
            <a:r>
              <a:rPr lang="en-US" dirty="0" err="1" smtClean="0"/>
              <a:t>unas</a:t>
            </a:r>
            <a:r>
              <a:rPr lang="en-US" dirty="0" smtClean="0"/>
              <a:t> </a:t>
            </a:r>
            <a:r>
              <a:rPr lang="en-US" dirty="0" err="1" smtClean="0"/>
              <a:t>clases</a:t>
            </a:r>
            <a:r>
              <a:rPr lang="en-US" dirty="0" smtClean="0"/>
              <a:t> </a:t>
            </a:r>
            <a:r>
              <a:rPr lang="en-US" dirty="0" err="1" smtClean="0"/>
              <a:t>dificiles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22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dirty="0" err="1" smtClean="0">
                <a:solidFill>
                  <a:srgbClr val="FF0000"/>
                </a:solidFill>
              </a:rPr>
              <a:t>Tarea</a:t>
            </a:r>
            <a:r>
              <a:rPr lang="en-US" sz="3600" dirty="0" smtClean="0">
                <a:solidFill>
                  <a:srgbClr val="FF0000"/>
                </a:solidFill>
              </a:rPr>
              <a:t> # 6B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48335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TEXTO:</a:t>
            </a:r>
          </a:p>
          <a:p>
            <a:r>
              <a:rPr lang="en-US" u="sng" dirty="0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 </a:t>
            </a:r>
            <a:r>
              <a:rPr lang="en-US" dirty="0" smtClean="0"/>
              <a:t> p.R6</a:t>
            </a:r>
          </a:p>
          <a:p>
            <a:r>
              <a:rPr lang="en-US" dirty="0" smtClean="0"/>
              <a:t>COPIA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R6</a:t>
            </a:r>
          </a:p>
          <a:p>
            <a:r>
              <a:rPr lang="en-US" dirty="0" smtClean="0"/>
              <a:t>COPIA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R8</a:t>
            </a:r>
          </a:p>
          <a:p>
            <a:r>
              <a:rPr lang="en-US" dirty="0" smtClean="0"/>
              <a:t>COPIA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</a:t>
            </a:r>
            <a:r>
              <a:rPr lang="en-US" dirty="0" smtClean="0"/>
              <a:t> p. R8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STUDY for </a:t>
            </a:r>
            <a:r>
              <a:rPr lang="en-US" b="1" dirty="0" smtClean="0"/>
              <a:t>QUIZ A: UN REPASO</a:t>
            </a:r>
            <a:r>
              <a:rPr lang="en-US" dirty="0"/>
              <a:t> </a:t>
            </a:r>
            <a:r>
              <a:rPr lang="en-US" dirty="0" smtClean="0"/>
              <a:t>on THURSDAY!</a:t>
            </a:r>
          </a:p>
          <a:p>
            <a:r>
              <a:rPr lang="en-US" b="1" dirty="0" smtClean="0"/>
              <a:t>Maps</a:t>
            </a:r>
          </a:p>
          <a:p>
            <a:r>
              <a:rPr lang="en-US" b="1" dirty="0" smtClean="0"/>
              <a:t>Singular</a:t>
            </a:r>
            <a:r>
              <a:rPr lang="en-US" b="1" dirty="0" smtClean="0">
                <a:sym typeface="Wingdings" panose="05000000000000000000" pitchFamily="2" charset="2"/>
              </a:rPr>
              <a:t>Plural</a:t>
            </a:r>
          </a:p>
          <a:p>
            <a:r>
              <a:rPr lang="en-US" b="1" dirty="0" smtClean="0">
                <a:sym typeface="Wingdings" panose="05000000000000000000" pitchFamily="2" charset="2"/>
              </a:rPr>
              <a:t>Possessive Adjectives</a:t>
            </a:r>
          </a:p>
          <a:p>
            <a:r>
              <a:rPr lang="en-US" b="1" dirty="0" err="1" smtClean="0">
                <a:sym typeface="Wingdings" panose="05000000000000000000" pitchFamily="2" charset="2"/>
              </a:rPr>
              <a:t>Ser</a:t>
            </a:r>
            <a:endParaRPr lang="en-US" b="1" dirty="0" smtClean="0">
              <a:sym typeface="Wingdings" panose="05000000000000000000" pitchFamily="2" charset="2"/>
            </a:endParaRPr>
          </a:p>
          <a:p>
            <a:r>
              <a:rPr lang="en-US" b="1" dirty="0" err="1" smtClean="0">
                <a:sym typeface="Wingdings" panose="05000000000000000000" pitchFamily="2" charset="2"/>
              </a:rPr>
              <a:t>Tener</a:t>
            </a:r>
            <a:endParaRPr lang="en-US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0"/>
            <a:ext cx="7467600" cy="8842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5930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7008</TotalTime>
  <Words>208</Words>
  <Application>Microsoft Office PowerPoint</Application>
  <PresentationFormat>On-screen Show (4:3)</PresentationFormat>
  <Paragraphs>59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PowerPoint Presentation</vt:lpstr>
      <vt:lpstr>Proposito 6B: Repaso para la prueba      26/09/17 L.O.: to recall the topics covered last year</vt:lpstr>
      <vt:lpstr>PRACTICA</vt:lpstr>
      <vt:lpstr>Tarea # 6B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6</cp:revision>
  <cp:lastPrinted>2017-09-20T21:02:40Z</cp:lastPrinted>
  <dcterms:created xsi:type="dcterms:W3CDTF">2017-09-20T20:15:25Z</dcterms:created>
  <dcterms:modified xsi:type="dcterms:W3CDTF">2017-09-25T17:04:44Z</dcterms:modified>
</cp:coreProperties>
</file>